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2" r:id="rId2"/>
  </p:sldMasterIdLst>
  <p:notesMasterIdLst>
    <p:notesMasterId r:id="rId10"/>
  </p:notesMasterIdLst>
  <p:sldIdLst>
    <p:sldId id="262" r:id="rId3"/>
    <p:sldId id="343" r:id="rId4"/>
    <p:sldId id="345" r:id="rId5"/>
    <p:sldId id="344" r:id="rId6"/>
    <p:sldId id="346" r:id="rId7"/>
    <p:sldId id="347" r:id="rId8"/>
    <p:sldId id="32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26"/>
    <p:restoredTop sz="94631"/>
  </p:normalViewPr>
  <p:slideViewPr>
    <p:cSldViewPr snapToGrid="0" snapToObjects="1">
      <p:cViewPr varScale="1">
        <p:scale>
          <a:sx n="89" d="100"/>
          <a:sy n="89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7F1C5-BF1B-1E47-804E-46BBDAB45B8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96F34-A466-9D48-B561-C53CACEE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D936-4128-A94F-BC6D-763AAF822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855CE-BD28-1C46-88D2-746B5DA1A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35091-0E95-5C4E-A659-9E79BA64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32907-EAD5-9D48-BB80-CBC6C49E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EDA7B-8452-F44B-AC62-C172B1CB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2080-01F3-4B4B-9D60-A938626F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113D-07B7-5B42-8579-3B27C7BB7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EE5C6-2E07-3F4E-B9D4-72FCD9FC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FD01B-DBE6-1F4D-B8ED-5DAC28D3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CA3ED-55C2-0D46-9411-DCBEBCE8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8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FCE2-3E37-AA48-BBF4-C1411847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E755-19B2-BC45-9794-3D2426D8C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A7D0-F498-B646-9E57-1AAA9E3B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9929A-4E39-5749-BD63-8A8B40EF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2C07-11F1-A743-8C02-D73E21C9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694-CFF1-3645-8F35-8B45EFB8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EC85E-82E9-C14F-852D-EF93F5B42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80818-66B9-434D-9BCE-A638D298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E35B4-C6F8-2A4F-BA17-19AE32C6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52D16-9FFC-BD45-9E37-B07F39D2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A95D2-7056-DD4B-A670-98912BB3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5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AD41-8D02-624F-B3AA-EB1CCC6E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7AF96-CE0C-1448-A13A-99EBBDDE6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69B5F-C3A3-5145-815E-65BE7E453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8DAED-D5DE-8D4D-833C-A4274AD81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5CE75-0EB9-594E-BFCC-4C402243D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312C1-F6D2-9A4F-8CA3-74A70274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87C32-7D18-BC44-8C18-96374D2D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E6231-ACBB-2346-972C-5595EE0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2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013F-6514-CE49-9AC9-2D7DB59A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C5615-0703-1746-B1DF-A29AAE1E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A887E-4E8E-3944-A696-BE06BBE0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2A940-D2E7-6847-BD86-830F935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3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2F7D8-D8E1-4E42-B677-B7A787E4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91C3D-2D91-C144-9552-348EEDD3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AED14-B065-1847-883C-1A1736C9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6B40-AFAD-6B42-BC9E-5BCB373D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AF9A-4F90-7A4E-A729-BFE27B7C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BB6B9-E684-1C49-B2A2-BF290C815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32F8D-1F8D-0140-8A94-823AEC50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7D207-B839-BB4A-828C-F53A0C20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FA61-CD59-0342-BF6B-39623A9B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14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2813-E781-744B-AECA-17F87FB7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FE10D-9332-584C-AB1F-A9C9373F9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F0FC5-B529-8642-889F-CA671442D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9043C-90A9-6F48-9334-7EF55ADF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AB3DC-3A58-6741-B337-1D35728C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EDC1A-A893-9B44-8A63-BF183A6E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8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A2C-B6D2-B94C-9ED7-98932984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24014-65B9-5144-9A1E-DF423C53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63785-6BE2-4C41-8B31-DBCE6663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F1A6A-5EAB-BE4E-BD6F-91C52982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7DB7-47AB-AF40-86C8-EBC1409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5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E33D8-ECAD-1B46-B1B7-2FFBAB58F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7B29-F092-B74F-AA15-C828558E9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B4EA9-5499-A44C-91F0-C996759E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8E41-B972-9D43-9620-5082A4C3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4EC1-C018-B541-BD12-2000C6E0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A24B8-4C52-CA46-A4AB-CF9A8A4A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A0B57-7F08-3C4E-A6EF-05E155432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A1E1-3ED8-424F-846A-68D304A9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06E5C-8D0B-D041-80F1-BB79A41872A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84789-D798-874A-A165-1A0AA8949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5BF5-1088-F343-8AE6-ECE840234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FA135-4099-F343-A1C9-73395F0CB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4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5_canvas.asp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bsallad.se/" TargetMode="External"/><Relationship Id="rId2" Type="http://schemas.openxmlformats.org/officeDocument/2006/relationships/hyperlink" Target="https://www.w3schools.com/graphics/canvas_clock.asp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avidwalsh.name/canvas-demo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htmldom_eventlistener.asp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Element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Canvas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A container used to draw graphics using JavaScript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Sample code:</a:t>
            </a: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US" sz="4200" dirty="0">
                <a:solidFill>
                  <a:srgbClr val="FF6600"/>
                </a:solidFill>
              </a:rPr>
              <a:t>	&lt;canvas </a:t>
            </a:r>
            <a:r>
              <a:rPr lang="en-US" sz="4200" dirty="0">
                <a:solidFill>
                  <a:srgbClr val="FF0000"/>
                </a:solidFill>
              </a:rPr>
              <a:t>id</a:t>
            </a:r>
            <a:r>
              <a:rPr lang="en-US" sz="4200" dirty="0">
                <a:solidFill>
                  <a:srgbClr val="FF6600"/>
                </a:solidFill>
              </a:rPr>
              <a:t>="</a:t>
            </a:r>
            <a:r>
              <a:rPr lang="en-US" sz="4200" dirty="0" err="1">
                <a:solidFill>
                  <a:srgbClr val="FF6600"/>
                </a:solidFill>
              </a:rPr>
              <a:t>myCanvas</a:t>
            </a:r>
            <a:r>
              <a:rPr lang="en-US" sz="4200" dirty="0">
                <a:solidFill>
                  <a:srgbClr val="FF6600"/>
                </a:solidFill>
              </a:rPr>
              <a:t>" </a:t>
            </a:r>
            <a:r>
              <a:rPr lang="en-US" sz="4200" dirty="0">
                <a:solidFill>
                  <a:srgbClr val="008000"/>
                </a:solidFill>
              </a:rPr>
              <a:t>width</a:t>
            </a:r>
            <a:r>
              <a:rPr lang="en-US" sz="4200" dirty="0">
                <a:solidFill>
                  <a:srgbClr val="FF6600"/>
                </a:solidFill>
              </a:rPr>
              <a:t>="200” 				</a:t>
            </a:r>
            <a:r>
              <a:rPr lang="en-US" sz="4200" dirty="0">
                <a:solidFill>
                  <a:srgbClr val="008000"/>
                </a:solidFill>
              </a:rPr>
              <a:t>height</a:t>
            </a:r>
            <a:r>
              <a:rPr lang="en-US" sz="4200" dirty="0">
                <a:solidFill>
                  <a:srgbClr val="FF6600"/>
                </a:solidFill>
              </a:rPr>
              <a:t>="100"&gt;&lt;/canvas&gt; </a:t>
            </a:r>
          </a:p>
          <a:p>
            <a:pPr marL="457200" lvl="1" indent="0">
              <a:buNone/>
            </a:pPr>
            <a:endParaRPr lang="en-US" sz="4200" dirty="0">
              <a:solidFill>
                <a:srgbClr val="FF66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2"/>
              </a:rPr>
              <a:t>https://www.w3schools.com/html/html5_canvas.asp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Can be animated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be interactive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be used in 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3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441164"/>
            <a:ext cx="8432800" cy="935791"/>
          </a:xfrm>
        </p:spPr>
        <p:txBody>
          <a:bodyPr/>
          <a:lstStyle/>
          <a:p>
            <a:r>
              <a:rPr lang="en-US" dirty="0"/>
              <a:t>How to Draw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0" y="1600201"/>
            <a:ext cx="86614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canvas element</a:t>
            </a:r>
            <a:br>
              <a:rPr lang="en-US" dirty="0"/>
            </a:br>
            <a:r>
              <a:rPr lang="en-US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var</a:t>
            </a:r>
            <a:r>
              <a:rPr lang="en-US" sz="2600" dirty="0">
                <a:solidFill>
                  <a:srgbClr val="C00000"/>
                </a:solidFill>
              </a:rPr>
              <a:t> canvas = </a:t>
            </a:r>
            <a:r>
              <a:rPr lang="en-US" sz="2600" dirty="0" err="1">
                <a:solidFill>
                  <a:srgbClr val="C00000"/>
                </a:solidFill>
              </a:rPr>
              <a:t>document.querySelector</a:t>
            </a:r>
            <a:r>
              <a:rPr lang="en-US" sz="2600" dirty="0">
                <a:solidFill>
                  <a:srgbClr val="C00000"/>
                </a:solidFill>
              </a:rPr>
              <a:t>(”#</a:t>
            </a:r>
            <a:r>
              <a:rPr lang="en-US" sz="2600" dirty="0" err="1">
                <a:solidFill>
                  <a:srgbClr val="C00000"/>
                </a:solidFill>
              </a:rPr>
              <a:t>myCanvas</a:t>
            </a:r>
            <a:r>
              <a:rPr lang="en-US" sz="2600" dirty="0">
                <a:solidFill>
                  <a:srgbClr val="C00000"/>
                </a:solidFill>
              </a:rPr>
              <a:t>"); 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drawing object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var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ctx</a:t>
            </a:r>
            <a:r>
              <a:rPr lang="en-US" dirty="0">
                <a:solidFill>
                  <a:srgbClr val="C00000"/>
                </a:solidFill>
              </a:rPr>
              <a:t> = </a:t>
            </a:r>
            <a:r>
              <a:rPr lang="en-US" dirty="0" err="1">
                <a:solidFill>
                  <a:srgbClr val="C00000"/>
                </a:solidFill>
              </a:rPr>
              <a:t>canvas.getContext</a:t>
            </a:r>
            <a:r>
              <a:rPr lang="en-US" dirty="0">
                <a:solidFill>
                  <a:srgbClr val="C00000"/>
                </a:solidFill>
              </a:rPr>
              <a:t>("2d");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on the object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mr-IN" sz="2400" dirty="0" err="1">
                <a:solidFill>
                  <a:srgbClr val="C00000"/>
                </a:solidFill>
              </a:rPr>
              <a:t>ctx.fillRect</a:t>
            </a:r>
            <a:r>
              <a:rPr lang="mr-IN" sz="2400" dirty="0">
                <a:solidFill>
                  <a:srgbClr val="C00000"/>
                </a:solidFill>
              </a:rPr>
              <a:t>(0,0,150,75); 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4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https://www.w3schools.com/graphics/canvas_clock.asp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http://www.blobsallad.se/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https://davidwalsh.name/canvas-demos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6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2E9C-C0E7-CC48-97DA-D5FE1BDD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listeners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F292-EC61-FB4E-ACF5-6BE0E636A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 can augment a Canvas element (or any element) with one or more listeners</a:t>
            </a:r>
          </a:p>
          <a:p>
            <a:pPr lvl="1"/>
            <a:r>
              <a:rPr lang="en-US" dirty="0">
                <a:hlinkClick r:id="rId2"/>
              </a:rPr>
              <a:t>https://www.w3schools.com/js/js_htmldom_eventlistener.asp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56387635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1463</TotalTime>
  <Words>259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Mangal</vt:lpstr>
      <vt:lpstr>Verdana Regular</vt:lpstr>
      <vt:lpstr>verdana-degrees1</vt:lpstr>
      <vt:lpstr>Office Theme</vt:lpstr>
      <vt:lpstr>Canvas Element</vt:lpstr>
      <vt:lpstr>HTML5 Canvas Element</vt:lpstr>
      <vt:lpstr>Why Canvas</vt:lpstr>
      <vt:lpstr>How to Draw</vt:lpstr>
      <vt:lpstr>Other Examples</vt:lpstr>
      <vt:lpstr>Adding listeners 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Cascading Style Sheets</dc:title>
  <dc:creator>Colleen van Lent</dc:creator>
  <cp:lastModifiedBy>Colleen van Lent</cp:lastModifiedBy>
  <cp:revision>22</cp:revision>
  <dcterms:created xsi:type="dcterms:W3CDTF">2019-08-20T02:07:36Z</dcterms:created>
  <dcterms:modified xsi:type="dcterms:W3CDTF">2020-03-10T13:20:33Z</dcterms:modified>
</cp:coreProperties>
</file>